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Montserrat Extra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Ligh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ExtraLigh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b51eac8f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b51eac8f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079879d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079879d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079879d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079879d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079879dd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079879dd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079879dd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079879dd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079879d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079879d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079879dd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079879dd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079879dd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079879dd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079879dd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079879dd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079879dd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6079879dd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b51eac8f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b51eac8f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b51eac8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b51eac8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079879d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079879d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b51eac8f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b51eac8f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079879d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079879d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b51eac8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b51eac8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b51eac8f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b51eac8f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b51eac8f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b51eac8f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CFUMgd-3zQEK52z_1y8-GDcNhwIMYmME/view" TargetMode="External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596875" y="45233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By Bighnesh Lenka and Harapriya Patra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600" y="0"/>
            <a:ext cx="64548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type="title"/>
          </p:nvPr>
        </p:nvSpPr>
        <p:spPr>
          <a:xfrm>
            <a:off x="1297500" y="60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Creating Age Model: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4" name="Google Shape;284;p27"/>
          <p:cNvSpPr txBox="1"/>
          <p:nvPr>
            <p:ph idx="1" type="body"/>
          </p:nvPr>
        </p:nvSpPr>
        <p:spPr>
          <a:xfrm>
            <a:off x="1236025" y="1265325"/>
            <a:ext cx="7100400" cy="36789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 A sequential neural network was constructed for age prediction with convolutional layers and average pooling for spatial reduction.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model incorporates a GlobalAveragePooling2D layer and two dense layers (132, 7 nodes) for classification.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Utilized categorical </a:t>
            </a:r>
            <a:r>
              <a:rPr lang="en-GB" sz="1700"/>
              <a:t>cross entropy</a:t>
            </a:r>
            <a:r>
              <a:rPr lang="en-GB" sz="1700"/>
              <a:t> loss and Adam optimizer, saving the best model weights based on validation accuracy.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model was trained for 60 epochs, monitored by ModelCheckpoint, and its architecture and training history are accessible in the provided code.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325" y="0"/>
            <a:ext cx="40032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575" y="0"/>
            <a:ext cx="39403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title"/>
          </p:nvPr>
        </p:nvSpPr>
        <p:spPr>
          <a:xfrm>
            <a:off x="1297500" y="60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Creating Gender Model: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96" name="Google Shape;296;p29"/>
          <p:cNvSpPr txBox="1"/>
          <p:nvPr>
            <p:ph idx="1" type="body"/>
          </p:nvPr>
        </p:nvSpPr>
        <p:spPr>
          <a:xfrm>
            <a:off x="890475" y="1517850"/>
            <a:ext cx="7446000" cy="29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Created a gender prediction model using a convolutional neural network (CNN) with four convolutional layers (32, 64, 128, 256), dropout for regularization, and max-pooling for spatial reduction.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model includes a dense layer with 128 nodes and a dropout layer, followed by a binary classification output layer using sigmoid activation.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Trained for 30 epochs with Adam optimizer, the model aims to predict gender from facial images and is saved using ModelCheckpoint.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975" y="0"/>
            <a:ext cx="231803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988" y="-7737"/>
            <a:ext cx="2318025" cy="515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000" y="-27275"/>
            <a:ext cx="2318025" cy="51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1297500" y="60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Creating Emotion Model: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890475" y="1517850"/>
            <a:ext cx="7446000" cy="29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Constructed an emotion prediction model using a convolutional neural network (CNN) with four convolutional layers (32, 64, 128, 256) and max-pooling for feature extraction.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model includes a dense layer with 128 nodes and a softmax output layer for classifying emotions into seven categories.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Trained for 50 epochs with Adam optimizer, the model is saved based on the best validation loss using ModelCheckpoint. 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975" y="0"/>
            <a:ext cx="231803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988" y="-7737"/>
            <a:ext cx="2318025" cy="515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000" y="-27275"/>
            <a:ext cx="2318025" cy="51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title"/>
          </p:nvPr>
        </p:nvSpPr>
        <p:spPr>
          <a:xfrm>
            <a:off x="1297500" y="60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Models integration</a:t>
            </a:r>
            <a:r>
              <a:rPr lang="en-GB">
                <a:solidFill>
                  <a:schemeClr val="accent5"/>
                </a:solidFill>
              </a:rPr>
              <a:t>: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22" name="Google Shape;322;p33"/>
          <p:cNvSpPr txBox="1"/>
          <p:nvPr>
            <p:ph idx="1" type="body"/>
          </p:nvPr>
        </p:nvSpPr>
        <p:spPr>
          <a:xfrm>
            <a:off x="849000" y="1198875"/>
            <a:ext cx="7446000" cy="29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Finally implemented all three model together to detect age, gender and emotion of the face.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We used openCV haarcascade for detection of  the face.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Then we performed the required processing on the detected face(s).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Then Finally implemented all three model together to predict age, gender and emotion of the face(s) with a visual representation.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563" y="0"/>
            <a:ext cx="264522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175" y="0"/>
            <a:ext cx="31837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5" title="detected_Garn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Overview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61875" y="1307850"/>
            <a:ext cx="7038900" cy="29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/>
              <a:t>Our Facial Recognition Project aims to develop a comprehensive system capable of detecting human age, gender, and facial expressions from facial images. Leveraging advanced machine learning techniques and deep learning models, we are creating a versatile solution with potential applications in various domains, including security systems, personalized user experiences, and social analysis.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/>
        </p:nvSpPr>
        <p:spPr>
          <a:xfrm>
            <a:off x="938750" y="1715225"/>
            <a:ext cx="51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 rot="298">
            <a:off x="2841152" y="1964814"/>
            <a:ext cx="34617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C3E8F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Thank You</a:t>
            </a:r>
            <a:endParaRPr sz="4800">
              <a:solidFill>
                <a:srgbClr val="C3E8FE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052550" y="1152300"/>
            <a:ext cx="7038900" cy="28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2"/>
                </a:solidFill>
              </a:rPr>
              <a:t>Data Collection:</a:t>
            </a:r>
            <a:endParaRPr sz="1700">
              <a:solidFill>
                <a:schemeClr val="lt2"/>
              </a:solidFill>
            </a:endParaRPr>
          </a:p>
          <a:p>
            <a:pPr indent="-336550" lvl="0" marL="457200" rtl="0" algn="just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We have successfully collected a diverse dataset comprising facial images from various sources.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Age, gender and emotions labels are associated with each image, providing essential ground truth data for training.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Libraries Used: PIL (Python Imaging Library), NumPy, Pandas, ZipFile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idx="1" type="body"/>
          </p:nvPr>
        </p:nvSpPr>
        <p:spPr>
          <a:xfrm>
            <a:off x="1248575" y="550300"/>
            <a:ext cx="7038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2"/>
                </a:solidFill>
              </a:rPr>
              <a:t>Dataset Overview:</a:t>
            </a:r>
            <a:endParaRPr sz="1700">
              <a:solidFill>
                <a:schemeClr val="lt2"/>
              </a:solidFill>
            </a:endParaRPr>
          </a:p>
          <a:p>
            <a:pPr indent="-336550" lvl="0" marL="457200" rtl="0" algn="just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Utilized two key datasets, UTKFace and CK+, for model training.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UTKFace: Diverse dataset covering a wide age range.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CK+: Focused on facial expressions, essential for emotion prediction.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2"/>
                </a:solidFill>
              </a:rPr>
              <a:t>Data Preprocessing:</a:t>
            </a:r>
            <a:endParaRPr sz="1700">
              <a:solidFill>
                <a:schemeClr val="lt2"/>
              </a:solidFill>
            </a:endParaRPr>
          </a:p>
          <a:p>
            <a:pPr indent="-336550" lvl="0" marL="457200" rtl="0" algn="just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Resized images for uniformity, optimizing for model performance.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Age: Extracted age information from UTKFace dataset labels.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Gender: Utilized gender labels provided in UTKFace.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Emotion: Employed CK+ dataset for training emotion detection models.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750"/>
            <a:ext cx="9144001" cy="4250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751"/>
            <a:ext cx="9144000" cy="459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idx="1" type="body"/>
          </p:nvPr>
        </p:nvSpPr>
        <p:spPr>
          <a:xfrm>
            <a:off x="1261875" y="1103125"/>
            <a:ext cx="70389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2"/>
                </a:solidFill>
              </a:rPr>
              <a:t>Exploratory Data Analysis (EDA):</a:t>
            </a:r>
            <a:endParaRPr b="1" sz="1700">
              <a:solidFill>
                <a:schemeClr val="lt2"/>
              </a:solidFill>
            </a:endParaRPr>
          </a:p>
          <a:p>
            <a:pPr indent="-323850" lvl="0" marL="457200" rtl="0" algn="just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700"/>
              <a:t>Age, gender and emotion distributions in the datasets have been analyzed using visualization techniques.</a:t>
            </a:r>
            <a:endParaRPr sz="17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700"/>
              <a:t>EDA has provided insights into the age, gender and emotion characteristics of the dataset.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Visualization plots have been created to present the age and gender distributions effectively.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Libraries Used: NumPy, Pandas, Matplotlib, Seaborn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475" y="0"/>
            <a:ext cx="69770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5"/>
          <p:cNvPicPr preferRelativeResize="0"/>
          <p:nvPr/>
        </p:nvPicPr>
        <p:blipFill rotWithShape="1">
          <a:blip r:embed="rId3">
            <a:alphaModFix/>
          </a:blip>
          <a:srcRect b="0" l="1105" r="1105" t="0"/>
          <a:stretch/>
        </p:blipFill>
        <p:spPr>
          <a:xfrm>
            <a:off x="1906188" y="218275"/>
            <a:ext cx="5170825" cy="387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50" y="0"/>
            <a:ext cx="65333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